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5" r:id="rId4"/>
    <p:sldId id="266" r:id="rId5"/>
    <p:sldId id="267" r:id="rId6"/>
    <p:sldId id="271" r:id="rId7"/>
    <p:sldId id="268" r:id="rId8"/>
    <p:sldId id="274" r:id="rId9"/>
    <p:sldId id="276" r:id="rId10"/>
    <p:sldId id="280" r:id="rId11"/>
    <p:sldId id="258" r:id="rId12"/>
    <p:sldId id="289" r:id="rId13"/>
    <p:sldId id="272" r:id="rId14"/>
    <p:sldId id="273" r:id="rId15"/>
    <p:sldId id="281" r:id="rId16"/>
    <p:sldId id="282" r:id="rId17"/>
    <p:sldId id="283" r:id="rId18"/>
    <p:sldId id="291" r:id="rId19"/>
    <p:sldId id="284" r:id="rId20"/>
    <p:sldId id="292" r:id="rId21"/>
    <p:sldId id="285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44" autoAdjust="0"/>
  </p:normalViewPr>
  <p:slideViewPr>
    <p:cSldViewPr>
      <p:cViewPr varScale="1">
        <p:scale>
          <a:sx n="79" d="100"/>
          <a:sy n="79" d="100"/>
        </p:scale>
        <p:origin x="-130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D494B-6F9D-4F64-B067-44D7C971C3D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53253-9BDD-4B79-9EA3-AF2AAEE65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1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64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195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5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67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14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26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39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5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119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9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9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0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2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1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4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41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36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4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0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6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9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0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6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3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9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6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4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54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5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1A1ED-05D8-4AB3-84E6-8F00343FDE0A}" type="datetimeFigureOut">
              <a:rPr lang="ko-KR" altLang="en-US" smtClean="0"/>
              <a:t>2015-07-20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3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매킨토시 </a:t>
            </a:r>
            <a:r>
              <a:rPr lang="en-US" altLang="ko-KR" dirty="0" smtClean="0"/>
              <a:t>HW/SW</a:t>
            </a:r>
            <a:r>
              <a:rPr lang="ko-KR" altLang="en-US" dirty="0" smtClean="0"/>
              <a:t> 연동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보안성</a:t>
            </a:r>
            <a:r>
              <a:rPr lang="ko-KR" altLang="en-US" dirty="0" smtClean="0"/>
              <a:t> 연구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한국항공대학교 석사과정 정재헌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r"/>
            <a:endParaRPr lang="en-US" altLang="ko-KR" dirty="0" smtClean="0">
              <a:solidFill>
                <a:schemeClr val="tx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연구책임</a:t>
            </a:r>
            <a:r>
              <a:rPr lang="ko-KR" altLang="en-US" dirty="0">
                <a:solidFill>
                  <a:schemeClr val="tx1"/>
                </a:solidFill>
              </a:rPr>
              <a:t>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김철기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Z:\Mac_Hacking_S3\중간발표\verify_sc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8" y="1485085"/>
            <a:ext cx="6955512" cy="45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Macintosh Firmware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보안 </a:t>
            </a:r>
            <a:r>
              <a:rPr lang="ko-KR" altLang="en-US" dirty="0"/>
              <a:t>허점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2" y="4804163"/>
            <a:ext cx="5760640" cy="239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5923008"/>
            <a:ext cx="6044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같은 </a:t>
            </a:r>
            <a:r>
              <a:rPr lang="en-US" altLang="ko-KR" sz="2200" dirty="0" smtClean="0"/>
              <a:t>DXE phase</a:t>
            </a:r>
            <a:r>
              <a:rPr lang="ko-KR" altLang="en-US" sz="2200" dirty="0" smtClean="0"/>
              <a:t>에서 </a:t>
            </a:r>
            <a:r>
              <a:rPr lang="en-US" altLang="ko-KR" sz="2200" dirty="0" err="1" smtClean="0"/>
              <a:t>ProcessFirmwareVolume</a:t>
            </a:r>
            <a:r>
              <a:rPr lang="en-US" altLang="ko-KR" sz="2200" dirty="0"/>
              <a:t> </a:t>
            </a:r>
            <a:endParaRPr lang="en-US" altLang="ko-KR" sz="2200" dirty="0" smtClean="0"/>
          </a:p>
          <a:p>
            <a:r>
              <a:rPr lang="ko-KR" altLang="en-US" sz="2200" dirty="0" smtClean="0"/>
              <a:t>함수 포인터 </a:t>
            </a:r>
            <a:r>
              <a:rPr lang="en-US" altLang="ko-KR" sz="2200" dirty="0" smtClean="0"/>
              <a:t>hooking </a:t>
            </a:r>
            <a:r>
              <a:rPr lang="ko-KR" altLang="en-US" sz="2200" dirty="0" smtClean="0"/>
              <a:t>가능</a:t>
            </a:r>
            <a:endParaRPr lang="ko-KR" altLang="en-US" sz="2200" dirty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>
            <a:off x="3419872" y="5043644"/>
            <a:ext cx="187146" cy="96764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1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Option ROM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BootROM</a:t>
            </a:r>
            <a:r>
              <a:rPr lang="ko-KR" altLang="en-US" dirty="0" smtClean="0"/>
              <a:t>에 의해 불리는 시스템 외부 </a:t>
            </a:r>
            <a:r>
              <a:rPr lang="en-US" altLang="ko-KR" dirty="0" smtClean="0"/>
              <a:t>Firmware</a:t>
            </a:r>
          </a:p>
          <a:p>
            <a:endParaRPr lang="en-US" altLang="ko-KR" dirty="0"/>
          </a:p>
          <a:p>
            <a:r>
              <a:rPr lang="ko-KR" altLang="en-US" dirty="0" smtClean="0"/>
              <a:t>대표적으로 </a:t>
            </a:r>
            <a:r>
              <a:rPr lang="ko-KR" altLang="en-US" dirty="0"/>
              <a:t>플러그인 어댑터들</a:t>
            </a:r>
            <a:r>
              <a:rPr lang="en-US" altLang="ko-KR" dirty="0"/>
              <a:t>(SCSI, NIC, </a:t>
            </a:r>
            <a:r>
              <a:rPr lang="ko-KR" altLang="en-US" dirty="0"/>
              <a:t>비디오 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내부에 존재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EFI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DXE phase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ring 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되고 수행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5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23528" y="1700808"/>
            <a:ext cx="8280920" cy="496855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 smtClean="0"/>
              <a:t>DXE</a:t>
            </a:r>
            <a:r>
              <a:rPr lang="ko-KR" altLang="en-US" sz="3000" dirty="0" smtClean="0"/>
              <a:t> </a:t>
            </a:r>
            <a:r>
              <a:rPr lang="en-US" altLang="ko-KR" sz="3000" dirty="0" smtClean="0"/>
              <a:t>phase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Macintosh Firmware DXE phase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흐름도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71800" y="1916832"/>
            <a:ext cx="21600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Option ROM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71800" y="3113039"/>
            <a:ext cx="21600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rsa</a:t>
            </a:r>
            <a:r>
              <a:rPr lang="en-US" altLang="ko-KR" dirty="0" smtClean="0"/>
              <a:t> signature check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71800" y="5373216"/>
            <a:ext cx="216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펌웨어</a:t>
            </a:r>
            <a:endParaRPr lang="en-US" altLang="ko-KR" dirty="0"/>
          </a:p>
          <a:p>
            <a:pPr algn="ctr"/>
            <a:r>
              <a:rPr lang="ko-KR" altLang="en-US" dirty="0" smtClean="0"/>
              <a:t>업데이트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3" idx="2"/>
            <a:endCxn id="6" idx="0"/>
          </p:cNvCxnSpPr>
          <p:nvPr/>
        </p:nvCxnSpPr>
        <p:spPr>
          <a:xfrm>
            <a:off x="3851800" y="2636832"/>
            <a:ext cx="0" cy="47620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771800" y="4262162"/>
            <a:ext cx="216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ProcessFirmware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Volume()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31800" y="1916912"/>
            <a:ext cx="2160000" cy="72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our_Process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FirmwareVolume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771800" y="1916832"/>
            <a:ext cx="2160000" cy="72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Option ROM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6" idx="2"/>
            <a:endCxn id="15" idx="0"/>
          </p:cNvCxnSpPr>
          <p:nvPr/>
        </p:nvCxnSpPr>
        <p:spPr>
          <a:xfrm>
            <a:off x="3851800" y="3833119"/>
            <a:ext cx="0" cy="4290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5" idx="2"/>
            <a:endCxn id="8" idx="0"/>
          </p:cNvCxnSpPr>
          <p:nvPr/>
        </p:nvCxnSpPr>
        <p:spPr>
          <a:xfrm>
            <a:off x="3851800" y="4982162"/>
            <a:ext cx="0" cy="39105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" idx="3"/>
            <a:endCxn id="11" idx="2"/>
          </p:cNvCxnSpPr>
          <p:nvPr/>
        </p:nvCxnSpPr>
        <p:spPr>
          <a:xfrm flipV="1">
            <a:off x="4931800" y="2636912"/>
            <a:ext cx="1080000" cy="836167"/>
          </a:xfrm>
          <a:prstGeom prst="bentConnector2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1" idx="3"/>
            <a:endCxn id="15" idx="3"/>
          </p:cNvCxnSpPr>
          <p:nvPr/>
        </p:nvCxnSpPr>
        <p:spPr>
          <a:xfrm flipH="1">
            <a:off x="4931800" y="2276912"/>
            <a:ext cx="2160000" cy="2345250"/>
          </a:xfrm>
          <a:prstGeom prst="bentConnector3">
            <a:avLst>
              <a:gd name="adj1" fmla="val -10583"/>
            </a:avLst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 </a:t>
            </a:r>
            <a:r>
              <a:rPr lang="en-US" altLang="ko-KR" dirty="0"/>
              <a:t>D</a:t>
            </a:r>
            <a:r>
              <a:rPr lang="en-US" altLang="ko-KR" dirty="0" smtClean="0"/>
              <a:t>evice</a:t>
            </a:r>
            <a:endParaRPr lang="ko-KR" altLang="en-US" dirty="0"/>
          </a:p>
        </p:txBody>
      </p:sp>
      <p:pic>
        <p:nvPicPr>
          <p:cNvPr id="6146" name="Picture 2" descr="C:\Users\jjh\Desktop\맥중간발표\ethernet adapter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3952119" cy="226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4716016" y="1600200"/>
            <a:ext cx="39707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Thunderbolt Ethernet Adapter</a:t>
            </a:r>
          </a:p>
          <a:p>
            <a:endParaRPr lang="en-US" altLang="ko-KR" dirty="0"/>
          </a:p>
          <a:p>
            <a:r>
              <a:rPr lang="en-US" altLang="ko-KR" dirty="0" smtClean="0"/>
              <a:t>Broadcom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bcm57762 </a:t>
            </a:r>
            <a:r>
              <a:rPr lang="ko-KR" altLang="en-US" dirty="0" smtClean="0"/>
              <a:t>컨트롤러 내장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PXE Firmware </a:t>
            </a:r>
            <a:r>
              <a:rPr lang="ko-KR" altLang="en-US" dirty="0" smtClean="0"/>
              <a:t>이</a:t>
            </a:r>
            <a:r>
              <a:rPr lang="ko-KR" altLang="en-US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7647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Option ROM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EDK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driver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EfiRom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툴로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rom </a:t>
            </a:r>
            <a:r>
              <a:rPr lang="ko-KR" altLang="en-US" dirty="0" smtClean="0"/>
              <a:t>포맷의 파일로 변환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broadcom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b57udiag </a:t>
            </a:r>
            <a:r>
              <a:rPr lang="ko-KR" altLang="en-US" dirty="0" smtClean="0"/>
              <a:t>툴로 </a:t>
            </a:r>
            <a:r>
              <a:rPr lang="en-US" altLang="ko-KR" dirty="0" err="1" smtClean="0"/>
              <a:t>pxe</a:t>
            </a:r>
            <a:r>
              <a:rPr lang="en-US" altLang="ko-KR" dirty="0" smtClean="0"/>
              <a:t> firmware </a:t>
            </a:r>
            <a:r>
              <a:rPr lang="ko-KR" altLang="en-US" dirty="0" smtClean="0"/>
              <a:t>업데이트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40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포인터 접근</a:t>
            </a:r>
            <a:endParaRPr lang="ko-KR" altLang="en-US" dirty="0"/>
          </a:p>
        </p:txBody>
      </p:sp>
      <p:pic>
        <p:nvPicPr>
          <p:cNvPr id="10242" name="Picture 2" descr="C:\Users\jjh\Desktop\맥중간발표\스크린샷 2015-07-13 오후 11.48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60674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jjh\Desktop\맥중간발표\스크린샷 2015-07-13 오후 11.50.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102374"/>
            <a:ext cx="54578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987824" y="4797152"/>
            <a:ext cx="648072" cy="100811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72200" y="6102499"/>
            <a:ext cx="20219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</a:rPr>
              <a:t>DXE_SERVICES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endCxn id="6" idx="0"/>
          </p:cNvCxnSpPr>
          <p:nvPr/>
        </p:nvCxnSpPr>
        <p:spPr>
          <a:xfrm flipH="1">
            <a:off x="7383150" y="5733256"/>
            <a:ext cx="501218" cy="36924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971600" y="5070040"/>
            <a:ext cx="1728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포인터 접근</a:t>
            </a:r>
            <a:endParaRPr lang="ko-KR" altLang="en-US" dirty="0"/>
          </a:p>
        </p:txBody>
      </p:sp>
      <p:pic>
        <p:nvPicPr>
          <p:cNvPr id="11266" name="Picture 2" descr="C:\Users\jjh\Desktop\맥중간발표\스크린샷 2015-07-13 오후 11.52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4962379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44008" y="6093296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악성 </a:t>
            </a:r>
            <a:r>
              <a:rPr lang="en-US" altLang="ko-KR" dirty="0"/>
              <a:t>Option ROM </a:t>
            </a:r>
            <a:r>
              <a:rPr lang="ko-KR" altLang="en-US" dirty="0"/>
              <a:t>코드</a:t>
            </a:r>
          </a:p>
        </p:txBody>
      </p:sp>
      <p:pic>
        <p:nvPicPr>
          <p:cNvPr id="4" name="Picture 2" descr="Z:\Mac_Hacking_S3\중간발표\pxe firmw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060848"/>
            <a:ext cx="841357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51920" y="4437112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보안 공격 제약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Option ROM</a:t>
            </a:r>
            <a:r>
              <a:rPr lang="ko-KR" altLang="en-US" dirty="0" smtClean="0"/>
              <a:t>의 용량 </a:t>
            </a:r>
            <a:r>
              <a:rPr lang="en-US" altLang="ko-KR" dirty="0" smtClean="0"/>
              <a:t>= 64KB</a:t>
            </a:r>
          </a:p>
          <a:p>
            <a:endParaRPr lang="en-US" altLang="ko-KR" dirty="0"/>
          </a:p>
          <a:p>
            <a:r>
              <a:rPr lang="en-US" altLang="ko-KR" dirty="0" smtClean="0"/>
              <a:t>SCAP </a:t>
            </a:r>
            <a:r>
              <a:rPr lang="ko-KR" altLang="en-US" dirty="0" smtClean="0"/>
              <a:t>파일의 크기 </a:t>
            </a:r>
            <a:r>
              <a:rPr lang="en-US" altLang="ko-KR" dirty="0" smtClean="0"/>
              <a:t>= 8MB</a:t>
            </a:r>
          </a:p>
          <a:p>
            <a:endParaRPr lang="en-US" altLang="ko-KR" dirty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펌웨어에서</a:t>
            </a:r>
            <a:r>
              <a:rPr lang="ko-KR" altLang="en-US" dirty="0" smtClean="0"/>
              <a:t> 애플의 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public key</a:t>
            </a:r>
            <a:r>
              <a:rPr lang="ko-KR" altLang="en-US" dirty="0" smtClean="0"/>
              <a:t>를 우리의 </a:t>
            </a:r>
            <a:r>
              <a:rPr lang="en-US" altLang="ko-KR" dirty="0" smtClean="0"/>
              <a:t>public key</a:t>
            </a:r>
            <a:r>
              <a:rPr lang="ko-KR" altLang="en-US" dirty="0" smtClean="0"/>
              <a:t>로 바꾼 후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차적으로 우리의 </a:t>
            </a:r>
            <a:r>
              <a:rPr lang="en-US" altLang="ko-KR" dirty="0" smtClean="0"/>
              <a:t>private key</a:t>
            </a:r>
            <a:r>
              <a:rPr lang="ko-KR" altLang="en-US" dirty="0" smtClean="0"/>
              <a:t>로 서명된 </a:t>
            </a:r>
            <a:r>
              <a:rPr lang="ko-KR" altLang="en-US" dirty="0" err="1" smtClean="0"/>
              <a:t>펌웨어로</a:t>
            </a:r>
            <a:r>
              <a:rPr lang="ko-KR" altLang="en-US" dirty="0" smtClean="0"/>
              <a:t> 업데이트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9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key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5085"/>
            <a:ext cx="8136904" cy="257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1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smtClean="0"/>
              <a:t>보안</a:t>
            </a:r>
            <a:endParaRPr lang="ko-KR" altLang="en-US" dirty="0"/>
          </a:p>
        </p:txBody>
      </p:sp>
      <p:pic>
        <p:nvPicPr>
          <p:cNvPr id="1030" name="Picture 6" descr="C:\Users\jjh\Desktop\스크린샷 2015-07-13 오후 6.08.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801584" cy="403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11560" y="1407926"/>
            <a:ext cx="8064896" cy="5045409"/>
            <a:chOff x="1034143" y="2529803"/>
            <a:chExt cx="4684070" cy="2987430"/>
          </a:xfrm>
        </p:grpSpPr>
        <p:pic>
          <p:nvPicPr>
            <p:cNvPr id="1026" name="Picture 2" descr="C:\Users\jjh\Desktop\macbook ai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143" y="4005065"/>
              <a:ext cx="2372539" cy="141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jjh\Desktop\imac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6684" y="4005064"/>
              <a:ext cx="2311528" cy="1512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jjh\Desktop\mac mini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144" y="2609993"/>
              <a:ext cx="2372539" cy="1395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jjh\Desktop\macbook pr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6683" y="2529803"/>
              <a:ext cx="2311530" cy="1475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37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연구 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실제로 악성코드를 가진 </a:t>
            </a:r>
            <a:r>
              <a:rPr lang="ko-KR" altLang="en-US" dirty="0" err="1" smtClean="0"/>
              <a:t>펌웨어를</a:t>
            </a:r>
            <a:r>
              <a:rPr lang="ko-KR" altLang="en-US" dirty="0" smtClean="0"/>
              <a:t> 업데이트 시켜 치명적인 공격성을 설명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과정의 보안 허점에 대해 해결 방안 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71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564905"/>
            <a:ext cx="8229600" cy="115212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5000" dirty="0" smtClean="0"/>
              <a:t>Q &amp; A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2019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Macintosh Firmware - EFI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BIOS </a:t>
            </a:r>
            <a:r>
              <a:rPr lang="ko-KR" altLang="en-US" dirty="0" err="1" smtClean="0"/>
              <a:t>펌웨어를</a:t>
            </a:r>
            <a:r>
              <a:rPr lang="ko-KR" altLang="en-US" dirty="0" smtClean="0"/>
              <a:t> 대체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TianoCore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EDK</a:t>
            </a:r>
            <a:r>
              <a:rPr lang="ko-KR" altLang="en-US" dirty="0" smtClean="0"/>
              <a:t>로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 smtClean="0"/>
              <a:t>언어로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application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driver </a:t>
            </a:r>
            <a:r>
              <a:rPr lang="ko-KR" altLang="en-US" dirty="0" smtClean="0"/>
              <a:t>개발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Core</a:t>
            </a:r>
            <a:r>
              <a:rPr lang="ko-KR" altLang="en-US" dirty="0" smtClean="0"/>
              <a:t>와 인터페이스 등</a:t>
            </a:r>
            <a:r>
              <a:rPr lang="ko-KR" altLang="en-US" dirty="0"/>
              <a:t>의</a:t>
            </a:r>
            <a:r>
              <a:rPr lang="ko-KR" altLang="en-US" dirty="0" smtClean="0"/>
              <a:t> 소스 오픈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36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err="1" smtClean="0"/>
              <a:t>보안성</a:t>
            </a:r>
            <a:r>
              <a:rPr lang="ko-KR" altLang="en-US" dirty="0" smtClean="0"/>
              <a:t> 고찰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Macintosh Firmware</a:t>
            </a:r>
            <a:r>
              <a:rPr lang="ko-KR" altLang="en-US" dirty="0" smtClean="0"/>
              <a:t>를 임의의 코드로 업데이트 시킬 수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050" name="Picture 2" descr="C:\Users\jjh\Desktop\스크린샷 2015-07-13 오후 7.28.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52935"/>
            <a:ext cx="5805564" cy="37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728" y="3068960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7624" y="5517232"/>
            <a:ext cx="57606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jh\Desktop\맥중간발표\스크린샷 2015-07-13 오후 7.35.3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04662"/>
            <a:ext cx="7682266" cy="23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0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smtClean="0"/>
              <a:t>정상 흐름</a:t>
            </a:r>
            <a:endParaRPr lang="ko-KR" altLang="en-US" dirty="0"/>
          </a:p>
        </p:txBody>
      </p:sp>
      <p:pic>
        <p:nvPicPr>
          <p:cNvPr id="3074" name="Picture 2" descr="C:\Users\jjh\Desktop\맥중간발표\스크린샷 2015-07-13 오후 7.49.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7073304" cy="411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1" y="4145478"/>
            <a:ext cx="1203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FLOCKDN</a:t>
            </a:r>
          </a:p>
          <a:p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>
            <a:off x="1383110" y="4607143"/>
            <a:ext cx="884634" cy="55004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907704" y="2060848"/>
            <a:ext cx="2160240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49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Macintosh Firmware </a:t>
            </a:r>
            <a:r>
              <a:rPr lang="ko-KR" altLang="en-US" sz="3800" dirty="0"/>
              <a:t>업데이트 </a:t>
            </a:r>
            <a:r>
              <a:rPr lang="ko-KR" altLang="en-US" sz="3800" dirty="0" smtClean="0"/>
              <a:t>흐</a:t>
            </a:r>
            <a:r>
              <a:rPr lang="ko-KR" altLang="en-US" sz="3800" dirty="0"/>
              <a:t>름</a:t>
            </a:r>
          </a:p>
        </p:txBody>
      </p:sp>
      <p:pic>
        <p:nvPicPr>
          <p:cNvPr id="4" name="Picture 2" descr="C:\Users\jjh\Desktop\맥중간발표\스크린샷 2015-07-13 오후 7.49.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7073304" cy="411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1" y="4145478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중엔</a:t>
            </a:r>
            <a:endParaRPr lang="en-US" altLang="ko-KR" dirty="0" smtClean="0"/>
          </a:p>
          <a:p>
            <a:r>
              <a:rPr lang="en-US" altLang="ko-KR" dirty="0" smtClean="0"/>
              <a:t>FLOCKDN</a:t>
            </a:r>
            <a:r>
              <a:rPr lang="en-US" altLang="ko-KR" dirty="0"/>
              <a:t>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r>
              <a:rPr lang="ko-KR" altLang="en-US" dirty="0" err="1" smtClean="0"/>
              <a:t>세팅하지</a:t>
            </a:r>
            <a:r>
              <a:rPr lang="ko-KR" altLang="en-US" dirty="0" smtClean="0"/>
              <a:t> 않음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763688" y="4797152"/>
            <a:ext cx="504089" cy="36004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528" y="6196662"/>
            <a:ext cx="567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프로그램</a:t>
            </a:r>
            <a:r>
              <a:rPr lang="en-US" altLang="ko-KR" dirty="0" smtClean="0"/>
              <a:t>(SCAP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마운트</a:t>
            </a:r>
            <a:r>
              <a:rPr lang="ko-KR" altLang="en-US" dirty="0" smtClean="0"/>
              <a:t> 및 수행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0"/>
          </p:cNvCxnSpPr>
          <p:nvPr/>
        </p:nvCxnSpPr>
        <p:spPr>
          <a:xfrm flipV="1">
            <a:off x="3161004" y="5805264"/>
            <a:ext cx="186860" cy="39139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511" y="4145478"/>
            <a:ext cx="1203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FLOCKDN</a:t>
            </a:r>
          </a:p>
          <a:p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1383110" y="4607143"/>
            <a:ext cx="884634" cy="55004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 smtClean="0"/>
              <a:t>Macintosh Firmware </a:t>
            </a:r>
            <a:r>
              <a:rPr lang="ko-KR" altLang="en-US" sz="3800" dirty="0" smtClean="0"/>
              <a:t>업데이트 과정</a:t>
            </a:r>
            <a:endParaRPr lang="ko-KR" altLang="en-US" sz="3800" dirty="0"/>
          </a:p>
        </p:txBody>
      </p:sp>
      <p:pic>
        <p:nvPicPr>
          <p:cNvPr id="4098" name="Picture 2" descr="C:\Users\jjh\Desktop\맥중간발표\스크린샷 2015-07-13 오후 8.09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446243" cy="291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3688" y="4653136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&lt;Apple</a:t>
            </a:r>
            <a:r>
              <a:rPr lang="ko-KR" altLang="en-US" dirty="0" smtClean="0"/>
              <a:t>의 공식 </a:t>
            </a:r>
            <a:r>
              <a:rPr lang="en-US" altLang="ko-KR" dirty="0" smtClean="0"/>
              <a:t>EFI </a:t>
            </a:r>
            <a:r>
              <a:rPr lang="ko-KR" altLang="en-US" dirty="0" smtClean="0"/>
              <a:t>업데이트 패키지 내부의 스크립트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907704" y="3501008"/>
            <a:ext cx="23042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7704" y="3861048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jjh\Desktop\맥중간발표\스크린샷 2015-07-14 오후 4.56.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0" y="1520788"/>
            <a:ext cx="788420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2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Macintosh Firmware </a:t>
            </a:r>
            <a:r>
              <a:rPr lang="ko-KR" altLang="en-US" sz="3800" dirty="0"/>
              <a:t>업데이트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bless </a:t>
            </a:r>
            <a:r>
              <a:rPr lang="ko-KR" altLang="en-US" dirty="0" smtClean="0"/>
              <a:t>프로그램</a:t>
            </a:r>
            <a:r>
              <a:rPr lang="ko-KR" altLang="en-US" dirty="0"/>
              <a:t>을</a:t>
            </a:r>
            <a:r>
              <a:rPr lang="ko-KR" altLang="en-US" dirty="0" smtClean="0"/>
              <a:t> 통해 임의로 수정한 </a:t>
            </a:r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업데이트하려고 할 경우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-&gt;</a:t>
            </a:r>
            <a:r>
              <a:rPr lang="ko-KR" altLang="en-US" dirty="0" smtClean="0"/>
              <a:t>업데이트 수행되지 않음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bless </a:t>
            </a:r>
            <a:r>
              <a:rPr lang="ko-KR" altLang="en-US" dirty="0" smtClean="0"/>
              <a:t>프로그</a:t>
            </a:r>
            <a:r>
              <a:rPr lang="ko-KR" altLang="en-US" dirty="0"/>
              <a:t>램</a:t>
            </a:r>
            <a:r>
              <a:rPr lang="ko-KR" altLang="en-US" dirty="0" smtClean="0"/>
              <a:t> 자체는 </a:t>
            </a:r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대한 </a:t>
            </a:r>
            <a:r>
              <a:rPr lang="en-US" altLang="ko-KR" dirty="0" err="1" smtClean="0"/>
              <a:t>verfication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EFI </a:t>
            </a:r>
            <a:r>
              <a:rPr lang="en-US" altLang="ko-KR" dirty="0" err="1" smtClean="0"/>
              <a:t>bootROM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dxe</a:t>
            </a:r>
            <a:r>
              <a:rPr lang="en-US" altLang="ko-KR" dirty="0" smtClean="0"/>
              <a:t> phase</a:t>
            </a:r>
            <a:r>
              <a:rPr lang="ko-KR" altLang="en-US" dirty="0" smtClean="0"/>
              <a:t>에서 업데이트 직전에 </a:t>
            </a:r>
            <a:r>
              <a:rPr lang="en-US" altLang="ko-KR" dirty="0" smtClean="0">
                <a:solidFill>
                  <a:srgbClr val="FF0000"/>
                </a:solidFill>
              </a:rPr>
              <a:t>RSA signature check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36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 smtClean="0"/>
              <a:t>Macintosh Firmware </a:t>
            </a:r>
            <a:r>
              <a:rPr lang="ko-KR" altLang="en-US" sz="3800" dirty="0"/>
              <a:t>업데이트 과정</a:t>
            </a:r>
          </a:p>
        </p:txBody>
      </p:sp>
      <p:pic>
        <p:nvPicPr>
          <p:cNvPr id="8194" name="Picture 2" descr="Z:\Mac_Hacking_S3\중간발표\verify_sc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8" y="1485085"/>
            <a:ext cx="6955512" cy="45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8816" y="3021820"/>
            <a:ext cx="6336704" cy="724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8816" y="3957924"/>
            <a:ext cx="6336704" cy="724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8816" y="4814082"/>
            <a:ext cx="6336704" cy="511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32988" y="3168446"/>
            <a:ext cx="1678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 smtClean="0"/>
              <a:t>guid</a:t>
            </a:r>
            <a:r>
              <a:rPr lang="en-US" altLang="ko-KR" sz="2200" dirty="0" smtClean="0"/>
              <a:t> check</a:t>
            </a:r>
            <a:endParaRPr lang="ko-KR" alt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7032988" y="3912623"/>
            <a:ext cx="2142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SCAP signature</a:t>
            </a:r>
          </a:p>
          <a:p>
            <a:r>
              <a:rPr lang="en-US" altLang="ko-KR" sz="2200" dirty="0" smtClean="0"/>
              <a:t>check</a:t>
            </a:r>
            <a:endParaRPr lang="ko-KR" alt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032989" y="4814082"/>
            <a:ext cx="2111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 smtClean="0"/>
              <a:t>펌웨어</a:t>
            </a:r>
            <a:r>
              <a:rPr lang="ko-KR" altLang="en-US" sz="2200" dirty="0" smtClean="0"/>
              <a:t> 볼륨</a:t>
            </a:r>
            <a:endParaRPr lang="en-US" altLang="ko-KR" sz="2200" dirty="0" smtClean="0"/>
          </a:p>
          <a:p>
            <a:r>
              <a:rPr lang="ko-KR" altLang="en-US" sz="2200" dirty="0" err="1" smtClean="0"/>
              <a:t>마운트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및</a:t>
            </a:r>
            <a:r>
              <a:rPr lang="ko-KR" altLang="en-US" sz="2200" dirty="0" smtClean="0"/>
              <a:t> 수행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5804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/>
      <p:bldP spid="10" grpId="0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357</Words>
  <Application>Microsoft Office PowerPoint</Application>
  <PresentationFormat>화면 슬라이드 쇼(4:3)</PresentationFormat>
  <Paragraphs>119</Paragraphs>
  <Slides>21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매킨토시 HW/SW 연동 보안성 연구</vt:lpstr>
      <vt:lpstr>Macintosh Firmware 보안</vt:lpstr>
      <vt:lpstr>Macintosh Firmware - EFI</vt:lpstr>
      <vt:lpstr>Macintosh Firmware 보안성 고찰</vt:lpstr>
      <vt:lpstr>Macintosh Firmware 정상 흐름</vt:lpstr>
      <vt:lpstr>Macintosh Firmware 업데이트 흐름</vt:lpstr>
      <vt:lpstr>Macintosh Firmware 업데이트 과정</vt:lpstr>
      <vt:lpstr>Macintosh Firmware 업데이트 과정</vt:lpstr>
      <vt:lpstr>Macintosh Firmware 업데이트 과정</vt:lpstr>
      <vt:lpstr>Macintosh Firmware 업데이트 보안 허점</vt:lpstr>
      <vt:lpstr>Option ROM</vt:lpstr>
      <vt:lpstr>Macintosh Firmware DXE phase  흐름도</vt:lpstr>
      <vt:lpstr>사용 Device</vt:lpstr>
      <vt:lpstr>Option ROM 프로그래밍</vt:lpstr>
      <vt:lpstr>함수 포인터 접근</vt:lpstr>
      <vt:lpstr>함수 포인터 접근</vt:lpstr>
      <vt:lpstr>악성 Option ROM 코드</vt:lpstr>
      <vt:lpstr>보안 공격 제약 사항</vt:lpstr>
      <vt:lpstr>펌웨어 public key 수정</vt:lpstr>
      <vt:lpstr>향후 연구 방향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Thunderbolt 보안 취약성</dc:title>
  <dc:creator>Windows 사용자</dc:creator>
  <cp:lastModifiedBy>Windows 사용자</cp:lastModifiedBy>
  <cp:revision>304</cp:revision>
  <dcterms:created xsi:type="dcterms:W3CDTF">2015-06-26T12:29:28Z</dcterms:created>
  <dcterms:modified xsi:type="dcterms:W3CDTF">2015-07-20T06:25:58Z</dcterms:modified>
</cp:coreProperties>
</file>